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Saira Condensed Medium" panose="020B0604020202020204" charset="0"/>
      <p:regular r:id="rId14"/>
    </p:embeddedFont>
    <p:embeddedFont>
      <p:font typeface="Saira ExtraCondensed Black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30286" y="2215267"/>
            <a:ext cx="2627427" cy="2627427"/>
          </a:xfrm>
          <a:custGeom>
            <a:avLst/>
            <a:gdLst/>
            <a:ahLst/>
            <a:cxnLst/>
            <a:rect l="l" t="t" r="r" b="b"/>
            <a:pathLst>
              <a:path w="2627427" h="2627427">
                <a:moveTo>
                  <a:pt x="0" y="0"/>
                </a:moveTo>
                <a:lnTo>
                  <a:pt x="2627428" y="0"/>
                </a:lnTo>
                <a:lnTo>
                  <a:pt x="2627428" y="2627427"/>
                </a:lnTo>
                <a:lnTo>
                  <a:pt x="0" y="26274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572981" y="4842694"/>
            <a:ext cx="11142038" cy="3229038"/>
          </a:xfrm>
          <a:custGeom>
            <a:avLst/>
            <a:gdLst/>
            <a:ahLst/>
            <a:cxnLst/>
            <a:rect l="l" t="t" r="r" b="b"/>
            <a:pathLst>
              <a:path w="11142038" h="3229038">
                <a:moveTo>
                  <a:pt x="0" y="0"/>
                </a:moveTo>
                <a:lnTo>
                  <a:pt x="11142038" y="0"/>
                </a:lnTo>
                <a:lnTo>
                  <a:pt x="11142038" y="3229039"/>
                </a:lnTo>
                <a:lnTo>
                  <a:pt x="0" y="32290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762494"/>
            <a:ext cx="4570451" cy="1932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5388"/>
              </a:lnSpc>
            </a:pPr>
            <a:r>
              <a:rPr lang="en-US" sz="12824">
                <a:solidFill>
                  <a:srgbClr val="FFFFFF"/>
                </a:solidFill>
                <a:latin typeface="Saira ExtraCondensed Black"/>
              </a:rPr>
              <a:t>Contexto</a:t>
            </a:r>
          </a:p>
        </p:txBody>
      </p:sp>
      <p:sp>
        <p:nvSpPr>
          <p:cNvPr id="3" name="Freeform 3"/>
          <p:cNvSpPr/>
          <p:nvPr/>
        </p:nvSpPr>
        <p:spPr>
          <a:xfrm>
            <a:off x="734562" y="4447151"/>
            <a:ext cx="5158728" cy="248089"/>
          </a:xfrm>
          <a:custGeom>
            <a:avLst/>
            <a:gdLst/>
            <a:ahLst/>
            <a:cxnLst/>
            <a:rect l="l" t="t" r="r" b="b"/>
            <a:pathLst>
              <a:path w="5158728" h="248089">
                <a:moveTo>
                  <a:pt x="0" y="0"/>
                </a:moveTo>
                <a:lnTo>
                  <a:pt x="5158727" y="0"/>
                </a:lnTo>
                <a:lnTo>
                  <a:pt x="5158727" y="248090"/>
                </a:lnTo>
                <a:lnTo>
                  <a:pt x="0" y="2480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1359" b="-4125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202223" y="1169923"/>
            <a:ext cx="4366644" cy="7759137"/>
          </a:xfrm>
          <a:custGeom>
            <a:avLst/>
            <a:gdLst/>
            <a:ahLst/>
            <a:cxnLst/>
            <a:rect l="l" t="t" r="r" b="b"/>
            <a:pathLst>
              <a:path w="4366644" h="7759137">
                <a:moveTo>
                  <a:pt x="0" y="0"/>
                </a:moveTo>
                <a:lnTo>
                  <a:pt x="4366644" y="0"/>
                </a:lnTo>
                <a:lnTo>
                  <a:pt x="4366644" y="7759137"/>
                </a:lnTo>
                <a:lnTo>
                  <a:pt x="0" y="77591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1" y="4977189"/>
            <a:ext cx="8724900" cy="667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386"/>
              </a:lnSpc>
              <a:spcBef>
                <a:spcPct val="0"/>
              </a:spcBef>
            </a:pPr>
            <a:r>
              <a:rPr lang="en-US" sz="3847" dirty="0">
                <a:solidFill>
                  <a:srgbClr val="DD0209"/>
                </a:solidFill>
                <a:latin typeface="Saira Condensed Medium"/>
              </a:rPr>
              <a:t>SÃO PAULO</a:t>
            </a:r>
            <a:r>
              <a:rPr lang="en-US" sz="3847" dirty="0">
                <a:solidFill>
                  <a:srgbClr val="FFFFFF"/>
                </a:solidFill>
                <a:latin typeface="Saira Condensed Medium"/>
              </a:rPr>
              <a:t> </a:t>
            </a:r>
            <a:r>
              <a:rPr lang="en-US" sz="3847" dirty="0">
                <a:solidFill>
                  <a:srgbClr val="DD0209"/>
                </a:solidFill>
                <a:latin typeface="Saira Condensed Medium"/>
              </a:rPr>
              <a:t>É </a:t>
            </a:r>
            <a:r>
              <a:rPr lang="en-US" sz="3847" dirty="0">
                <a:solidFill>
                  <a:srgbClr val="000000"/>
                </a:solidFill>
                <a:latin typeface="Saira Condensed Medium"/>
              </a:rPr>
              <a:t>SENTIMENTO QUE</a:t>
            </a:r>
            <a:r>
              <a:rPr lang="en-US" sz="3847" dirty="0">
                <a:solidFill>
                  <a:srgbClr val="FFFFFF"/>
                </a:solidFill>
                <a:latin typeface="Saira Condensed Medium"/>
              </a:rPr>
              <a:t> JAMAIS ACABARA!!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627398" y="2707578"/>
            <a:ext cx="2410873" cy="2319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304"/>
              </a:lnSpc>
            </a:pPr>
            <a:r>
              <a:rPr lang="en-US" sz="15253">
                <a:solidFill>
                  <a:srgbClr val="FFFFFF"/>
                </a:solidFill>
                <a:latin typeface="Saira ExtraCondensed Black"/>
              </a:rPr>
              <a:t>Site</a:t>
            </a:r>
          </a:p>
        </p:txBody>
      </p:sp>
      <p:sp>
        <p:nvSpPr>
          <p:cNvPr id="3" name="Freeform 3"/>
          <p:cNvSpPr/>
          <p:nvPr/>
        </p:nvSpPr>
        <p:spPr>
          <a:xfrm>
            <a:off x="7734994" y="5027345"/>
            <a:ext cx="8195680" cy="61716"/>
          </a:xfrm>
          <a:custGeom>
            <a:avLst/>
            <a:gdLst/>
            <a:ahLst/>
            <a:cxnLst/>
            <a:rect l="l" t="t" r="r" b="b"/>
            <a:pathLst>
              <a:path w="8195680" h="61716">
                <a:moveTo>
                  <a:pt x="0" y="0"/>
                </a:moveTo>
                <a:lnTo>
                  <a:pt x="8195680" y="0"/>
                </a:lnTo>
                <a:lnTo>
                  <a:pt x="8195680" y="61716"/>
                </a:lnTo>
                <a:lnTo>
                  <a:pt x="0" y="617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0733" t="-9804018" b="-166982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36851" y="1583777"/>
            <a:ext cx="3943444" cy="7010568"/>
          </a:xfrm>
          <a:custGeom>
            <a:avLst/>
            <a:gdLst/>
            <a:ahLst/>
            <a:cxnLst/>
            <a:rect l="l" t="t" r="r" b="b"/>
            <a:pathLst>
              <a:path w="3943444" h="7010568">
                <a:moveTo>
                  <a:pt x="0" y="0"/>
                </a:moveTo>
                <a:lnTo>
                  <a:pt x="3943444" y="0"/>
                </a:lnTo>
                <a:lnTo>
                  <a:pt x="3943444" y="7010568"/>
                </a:lnTo>
                <a:lnTo>
                  <a:pt x="0" y="70105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013623" y="5010891"/>
            <a:ext cx="7638422" cy="233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304"/>
              </a:lnSpc>
            </a:pPr>
            <a:r>
              <a:rPr lang="en-US" sz="15253">
                <a:solidFill>
                  <a:srgbClr val="DD0209"/>
                </a:solidFill>
                <a:latin typeface="Saira ExtraCondensed Black"/>
              </a:rPr>
              <a:t>Institucional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18757" y="1038225"/>
            <a:ext cx="3903142" cy="193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5360"/>
              </a:lnSpc>
            </a:pPr>
            <a:r>
              <a:rPr lang="en-US" sz="12800">
                <a:solidFill>
                  <a:srgbClr val="FFFFFF"/>
                </a:solidFill>
                <a:latin typeface="Saira ExtraCondensed Black"/>
              </a:rPr>
              <a:t>Valores</a:t>
            </a:r>
          </a:p>
        </p:txBody>
      </p:sp>
      <p:sp>
        <p:nvSpPr>
          <p:cNvPr id="3" name="Freeform 3"/>
          <p:cNvSpPr/>
          <p:nvPr/>
        </p:nvSpPr>
        <p:spPr>
          <a:xfrm>
            <a:off x="2562635" y="2856011"/>
            <a:ext cx="4815385" cy="231578"/>
          </a:xfrm>
          <a:custGeom>
            <a:avLst/>
            <a:gdLst/>
            <a:ahLst/>
            <a:cxnLst/>
            <a:rect l="l" t="t" r="r" b="b"/>
            <a:pathLst>
              <a:path w="4815385" h="231578">
                <a:moveTo>
                  <a:pt x="0" y="0"/>
                </a:moveTo>
                <a:lnTo>
                  <a:pt x="4815385" y="0"/>
                </a:lnTo>
                <a:lnTo>
                  <a:pt x="4815385" y="231578"/>
                </a:lnTo>
                <a:lnTo>
                  <a:pt x="0" y="2315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1359" b="-4125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908230" y="1448880"/>
            <a:ext cx="3911199" cy="6953243"/>
          </a:xfrm>
          <a:custGeom>
            <a:avLst/>
            <a:gdLst/>
            <a:ahLst/>
            <a:cxnLst/>
            <a:rect l="l" t="t" r="r" b="b"/>
            <a:pathLst>
              <a:path w="3911199" h="6953243">
                <a:moveTo>
                  <a:pt x="0" y="0"/>
                </a:moveTo>
                <a:lnTo>
                  <a:pt x="3911199" y="0"/>
                </a:lnTo>
                <a:lnTo>
                  <a:pt x="3911199" y="6953243"/>
                </a:lnTo>
                <a:lnTo>
                  <a:pt x="0" y="69532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3858698"/>
            <a:ext cx="4639243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999"/>
              </a:lnSpc>
            </a:pPr>
            <a:r>
              <a:rPr lang="en-US" sz="9999">
                <a:solidFill>
                  <a:srgbClr val="FFFFFF"/>
                </a:solidFill>
                <a:latin typeface="Saira Condensed Medium"/>
              </a:rPr>
              <a:t>Detalhista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284437" y="6887648"/>
            <a:ext cx="5274925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999"/>
              </a:lnSpc>
            </a:pPr>
            <a:r>
              <a:rPr lang="en-US" sz="9999">
                <a:solidFill>
                  <a:srgbClr val="000000"/>
                </a:solidFill>
                <a:latin typeface="Saira Condensed Medium"/>
              </a:rPr>
              <a:t>Consistente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58128" y="5373173"/>
            <a:ext cx="4624400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999"/>
              </a:lnSpc>
            </a:pPr>
            <a:r>
              <a:rPr lang="en-US" sz="9999">
                <a:solidFill>
                  <a:srgbClr val="DD0209"/>
                </a:solidFill>
                <a:latin typeface="Saira Condensed Medium"/>
              </a:rPr>
              <a:t>Ambicioso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74851" y="2193965"/>
            <a:ext cx="8284449" cy="5094936"/>
          </a:xfrm>
          <a:custGeom>
            <a:avLst/>
            <a:gdLst/>
            <a:ahLst/>
            <a:cxnLst/>
            <a:rect l="l" t="t" r="r" b="b"/>
            <a:pathLst>
              <a:path w="8284449" h="5094936">
                <a:moveTo>
                  <a:pt x="0" y="0"/>
                </a:moveTo>
                <a:lnTo>
                  <a:pt x="8284449" y="0"/>
                </a:lnTo>
                <a:lnTo>
                  <a:pt x="8284449" y="5094936"/>
                </a:lnTo>
                <a:lnTo>
                  <a:pt x="0" y="50949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64306" y="3694164"/>
            <a:ext cx="6301832" cy="193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5360"/>
              </a:lnSpc>
            </a:pPr>
            <a:r>
              <a:rPr lang="en-US" sz="12800">
                <a:solidFill>
                  <a:srgbClr val="FFFFFF"/>
                </a:solidFill>
                <a:latin typeface="Saira ExtraCondensed Black"/>
              </a:rPr>
              <a:t>Dificuldades</a:t>
            </a:r>
          </a:p>
        </p:txBody>
      </p:sp>
      <p:sp>
        <p:nvSpPr>
          <p:cNvPr id="4" name="Freeform 4"/>
          <p:cNvSpPr/>
          <p:nvPr/>
        </p:nvSpPr>
        <p:spPr>
          <a:xfrm>
            <a:off x="570097" y="5457249"/>
            <a:ext cx="7090249" cy="340978"/>
          </a:xfrm>
          <a:custGeom>
            <a:avLst/>
            <a:gdLst/>
            <a:ahLst/>
            <a:cxnLst/>
            <a:rect l="l" t="t" r="r" b="b"/>
            <a:pathLst>
              <a:path w="7090249" h="340978">
                <a:moveTo>
                  <a:pt x="0" y="0"/>
                </a:moveTo>
                <a:lnTo>
                  <a:pt x="7090250" y="0"/>
                </a:lnTo>
                <a:lnTo>
                  <a:pt x="7090250" y="340979"/>
                </a:lnTo>
                <a:lnTo>
                  <a:pt x="0" y="3409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61359" b="-41259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84091" y="442248"/>
            <a:ext cx="5319818" cy="193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5360"/>
              </a:lnSpc>
            </a:pPr>
            <a:r>
              <a:rPr lang="en-US" sz="12800">
                <a:solidFill>
                  <a:srgbClr val="FFFFFF"/>
                </a:solidFill>
                <a:latin typeface="Saira ExtraCondensed Black"/>
              </a:rPr>
              <a:t>Superação</a:t>
            </a:r>
          </a:p>
        </p:txBody>
      </p:sp>
      <p:sp>
        <p:nvSpPr>
          <p:cNvPr id="3" name="Freeform 3"/>
          <p:cNvSpPr/>
          <p:nvPr/>
        </p:nvSpPr>
        <p:spPr>
          <a:xfrm>
            <a:off x="6060489" y="2227533"/>
            <a:ext cx="6167023" cy="296579"/>
          </a:xfrm>
          <a:custGeom>
            <a:avLst/>
            <a:gdLst/>
            <a:ahLst/>
            <a:cxnLst/>
            <a:rect l="l" t="t" r="r" b="b"/>
            <a:pathLst>
              <a:path w="6167023" h="296579">
                <a:moveTo>
                  <a:pt x="0" y="0"/>
                </a:moveTo>
                <a:lnTo>
                  <a:pt x="6167022" y="0"/>
                </a:lnTo>
                <a:lnTo>
                  <a:pt x="6167022" y="296580"/>
                </a:lnTo>
                <a:lnTo>
                  <a:pt x="0" y="2965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1359" b="-4125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625178" y="2847577"/>
            <a:ext cx="5037645" cy="6716860"/>
          </a:xfrm>
          <a:custGeom>
            <a:avLst/>
            <a:gdLst/>
            <a:ahLst/>
            <a:cxnLst/>
            <a:rect l="l" t="t" r="r" b="b"/>
            <a:pathLst>
              <a:path w="5037645" h="6716860">
                <a:moveTo>
                  <a:pt x="0" y="0"/>
                </a:moveTo>
                <a:lnTo>
                  <a:pt x="5037644" y="0"/>
                </a:lnTo>
                <a:lnTo>
                  <a:pt x="5037644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29556" y="4070373"/>
            <a:ext cx="8249762" cy="193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5360"/>
              </a:lnSpc>
            </a:pPr>
            <a:r>
              <a:rPr lang="en-US" sz="12800">
                <a:solidFill>
                  <a:srgbClr val="FFFFFF"/>
                </a:solidFill>
                <a:latin typeface="Saira ExtraCondensed Black"/>
              </a:rPr>
              <a:t>Agradecimentos</a:t>
            </a:r>
          </a:p>
        </p:txBody>
      </p:sp>
      <p:sp>
        <p:nvSpPr>
          <p:cNvPr id="3" name="Freeform 3"/>
          <p:cNvSpPr/>
          <p:nvPr/>
        </p:nvSpPr>
        <p:spPr>
          <a:xfrm>
            <a:off x="7533968" y="5781744"/>
            <a:ext cx="9240938" cy="444408"/>
          </a:xfrm>
          <a:custGeom>
            <a:avLst/>
            <a:gdLst/>
            <a:ahLst/>
            <a:cxnLst/>
            <a:rect l="l" t="t" r="r" b="b"/>
            <a:pathLst>
              <a:path w="9240938" h="444408">
                <a:moveTo>
                  <a:pt x="0" y="0"/>
                </a:moveTo>
                <a:lnTo>
                  <a:pt x="9240938" y="0"/>
                </a:lnTo>
                <a:lnTo>
                  <a:pt x="9240938" y="444408"/>
                </a:lnTo>
                <a:lnTo>
                  <a:pt x="0" y="4444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1359" b="-4125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22468" y="1543034"/>
            <a:ext cx="4048311" cy="7200933"/>
          </a:xfrm>
          <a:custGeom>
            <a:avLst/>
            <a:gdLst/>
            <a:ahLst/>
            <a:cxnLst/>
            <a:rect l="l" t="t" r="r" b="b"/>
            <a:pathLst>
              <a:path w="4048311" h="7200933">
                <a:moveTo>
                  <a:pt x="0" y="0"/>
                </a:moveTo>
                <a:lnTo>
                  <a:pt x="4048311" y="0"/>
                </a:lnTo>
                <a:lnTo>
                  <a:pt x="4048311" y="7200932"/>
                </a:lnTo>
                <a:lnTo>
                  <a:pt x="0" y="7200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6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7107" y="5373237"/>
            <a:ext cx="15533786" cy="175814"/>
          </a:xfrm>
          <a:custGeom>
            <a:avLst/>
            <a:gdLst/>
            <a:ahLst/>
            <a:cxnLst/>
            <a:rect l="l" t="t" r="r" b="b"/>
            <a:pathLst>
              <a:path w="15533786" h="175814">
                <a:moveTo>
                  <a:pt x="0" y="0"/>
                </a:moveTo>
                <a:lnTo>
                  <a:pt x="15533786" y="0"/>
                </a:lnTo>
                <a:lnTo>
                  <a:pt x="15533786" y="175814"/>
                </a:lnTo>
                <a:lnTo>
                  <a:pt x="0" y="1758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16826" b="-34371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947151" y="6493783"/>
            <a:ext cx="2393697" cy="2393697"/>
          </a:xfrm>
          <a:custGeom>
            <a:avLst/>
            <a:gdLst/>
            <a:ahLst/>
            <a:cxnLst/>
            <a:rect l="l" t="t" r="r" b="b"/>
            <a:pathLst>
              <a:path w="2393697" h="2393697">
                <a:moveTo>
                  <a:pt x="0" y="0"/>
                </a:moveTo>
                <a:lnTo>
                  <a:pt x="2393698" y="0"/>
                </a:lnTo>
                <a:lnTo>
                  <a:pt x="2393698" y="2393697"/>
                </a:lnTo>
                <a:lnTo>
                  <a:pt x="0" y="23936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387358" y="3005693"/>
            <a:ext cx="13513281" cy="2346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8304"/>
              </a:lnSpc>
            </a:pPr>
            <a:r>
              <a:rPr lang="en-US" sz="15253" dirty="0" err="1">
                <a:solidFill>
                  <a:srgbClr val="FFFFFF"/>
                </a:solidFill>
                <a:latin typeface="Saira ExtraCondensed Black"/>
              </a:rPr>
              <a:t>Obrigado</a:t>
            </a:r>
            <a:r>
              <a:rPr lang="en-US" sz="15253" dirty="0">
                <a:solidFill>
                  <a:srgbClr val="FFFFFF"/>
                </a:solidFill>
                <a:latin typeface="Saira ExtraCondensed Black"/>
              </a:rPr>
              <a:t> Pela </a:t>
            </a:r>
            <a:r>
              <a:rPr lang="en-US" sz="15253" dirty="0" err="1">
                <a:solidFill>
                  <a:srgbClr val="FFFFFF"/>
                </a:solidFill>
                <a:latin typeface="Saira ExtraCondensed Black"/>
              </a:rPr>
              <a:t>Atenção</a:t>
            </a:r>
            <a:endParaRPr lang="en-US" sz="15253" dirty="0">
              <a:solidFill>
                <a:srgbClr val="FFFFFF"/>
              </a:solidFill>
              <a:latin typeface="Saira ExtraCondensed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</Words>
  <Application>Microsoft Office PowerPoint</Application>
  <PresentationFormat>Personalizar</PresentationFormat>
  <Paragraphs>12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Saira ExtraCondensed Black</vt:lpstr>
      <vt:lpstr>Arial</vt:lpstr>
      <vt:lpstr>Calibri</vt:lpstr>
      <vt:lpstr>Saira Condensed Medium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Preto Escuro Apresentação Simples</dc:title>
  <cp:lastModifiedBy>Daniel Andrade</cp:lastModifiedBy>
  <cp:revision>2</cp:revision>
  <dcterms:created xsi:type="dcterms:W3CDTF">2006-08-16T00:00:00Z</dcterms:created>
  <dcterms:modified xsi:type="dcterms:W3CDTF">2023-06-13T07:55:09Z</dcterms:modified>
  <dc:identifier>DAFlrmaJWHc</dc:identifier>
</cp:coreProperties>
</file>